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e1ab9ec32786452a"/>
    <p:sldMasterId id="2147483657" r:id="Rf22738ba8d4847ba"/>
  </p:sldMasterIdLst>
  <p:sldIdLst>
    <p:sldId id="287" r:id="Rf766c258b41e4a93"/>
    <p:sldId id="288" r:id="R42f2348e98ba44f7"/>
    <p:sldId id="289" r:id="R932fb6fa444f4fe5"/>
    <p:sldId id="290" r:id="R780f1137f68f4143"/>
    <p:sldId id="291" r:id="R4712ac45c86b4429"/>
    <p:sldId id="292" r:id="R470aa7ff086a4bcb"/>
    <p:sldId id="293" r:id="Rdc991d113d494d7b"/>
    <p:sldId id="294" r:id="R53797d5ddfd24cf1"/>
    <p:sldId id="295" r:id="Refb3686329104ba1"/>
    <p:sldId id="296" r:id="R7a33c846473a4605"/>
    <p:sldId id="297" r:id="Ra44c298c7ebb45d6"/>
    <p:sldId id="298" r:id="Rafeaaa423c03468f"/>
    <p:sldId id="299" r:id="Rd586ec2c0f6447a4"/>
    <p:sldId id="300" r:id="R2a58ad5d406c4ca9"/>
    <p:sldId id="301" r:id="R62a31e02873d4c17"/>
    <p:sldId id="302" r:id="R38d6c1fe06314d1d"/>
    <p:sldId id="303" r:id="Rf00e7cd3ad304de4"/>
    <p:sldId id="304" r:id="Rd6874a4c9bb44060"/>
    <p:sldId id="305" r:id="R035b35ee62814a76"/>
    <p:sldId id="306" r:id="R7cfedca4fee649ed"/>
    <p:sldId id="307" r:id="R85046b29925046f9"/>
    <p:sldId id="308" r:id="R24de17a899b442ae"/>
    <p:sldId id="309" r:id="R452d064b4dfc4110"/>
    <p:sldId id="310" r:id="R7939590d0f0b4a28"/>
    <p:sldId id="311" r:id="R3f93a6f50be441f1"/>
    <p:sldId id="312" r:id="R0e5d0f46a7ba4adf"/>
    <p:sldId id="313" r:id="R180b4fad5a9240e4"/>
    <p:sldId id="314" r:id="R2955d637b57c4d27"/>
    <p:sldId id="315" r:id="Rc38eae6821734596"/>
    <p:sldId id="316" r:id="Rca88d9a97b934a82"/>
    <p:sldId id="317" r:id="R13ba445c438e450d"/>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dc991d113d494d7b" Type="http://schemas.openxmlformats.org/officeDocument/2006/relationships/slide" Target="/ppt/slides/slide26.xml"/><Relationship Id="R53797d5ddfd24cf1" Type="http://schemas.openxmlformats.org/officeDocument/2006/relationships/slide" Target="/ppt/slides/slide27.xml"/><Relationship Id="R42f2348e98ba44f7" Type="http://schemas.openxmlformats.org/officeDocument/2006/relationships/slide" Target="/ppt/slides/slide21.xml"/><Relationship Id="Rf00e7cd3ad304de4" Type="http://schemas.openxmlformats.org/officeDocument/2006/relationships/slide" Target="/ppt/slides/slide30.xml"/><Relationship Id="R2955d637b57c4d27" Type="http://schemas.openxmlformats.org/officeDocument/2006/relationships/slide" Target="/ppt/slides/slide3b.xml"/><Relationship Id="R13ba445c438e450d" Type="http://schemas.openxmlformats.org/officeDocument/2006/relationships/slide" Target="/ppt/slides/slide3e.xml"/><Relationship Id="rId7" Type="http://schemas.openxmlformats.org/officeDocument/2006/relationships/customXml" Target="../customXml/item2.xml"/><Relationship Id="Rf22738ba8d4847ba" Type="http://schemas.openxmlformats.org/officeDocument/2006/relationships/slideMaster" Target="/ppt/slideMasters/slideMaster3.xml"/><Relationship Id="Re721bb533f5d4203" Type="http://schemas.openxmlformats.org/officeDocument/2006/relationships/tableStyles" Target="/ppt/tableStyles.xml"/><Relationship Id="R7939590d0f0b4a28" Type="http://schemas.openxmlformats.org/officeDocument/2006/relationships/slide" Target="/ppt/slides/slide37.xml"/><Relationship Id="rId1" Type="http://schemas.openxmlformats.org/officeDocument/2006/relationships/slideMaster" Target="slideMasters/slideMaster1.xml"/><Relationship Id="Rd6874a4c9bb44060" Type="http://schemas.openxmlformats.org/officeDocument/2006/relationships/slide" Target="/ppt/slides/slide31.xml"/><Relationship Id="R452d064b4dfc4110" Type="http://schemas.openxmlformats.org/officeDocument/2006/relationships/slide" Target="/ppt/slides/slide36.xml"/><Relationship Id="R3f93a6f50be441f1" Type="http://schemas.openxmlformats.org/officeDocument/2006/relationships/slide" Target="/ppt/slides/slide38.xml"/><Relationship Id="rId6" Type="http://schemas.openxmlformats.org/officeDocument/2006/relationships/customXml" Target="../customXml/item1.xml"/><Relationship Id="rId5" Type="http://schemas.openxmlformats.org/officeDocument/2006/relationships/theme" Target="theme/theme1.xml"/><Relationship Id="R4712ac45c86b4429" Type="http://schemas.openxmlformats.org/officeDocument/2006/relationships/slide" Target="/ppt/slides/slide24.xml"/><Relationship Id="Refb3686329104ba1" Type="http://schemas.openxmlformats.org/officeDocument/2006/relationships/slide" Target="/ppt/slides/slide28.xml"/><Relationship Id="R7a33c846473a4605" Type="http://schemas.openxmlformats.org/officeDocument/2006/relationships/slide" Target="/ppt/slides/slide29.xml"/><Relationship Id="R035b35ee62814a76" Type="http://schemas.openxmlformats.org/officeDocument/2006/relationships/slide" Target="/ppt/slides/slide32.xml"/><Relationship Id="R7cfedca4fee649ed" Type="http://schemas.openxmlformats.org/officeDocument/2006/relationships/slide" Target="/ppt/slides/slide33.xml"/><Relationship Id="R0e5d0f46a7ba4adf" Type="http://schemas.openxmlformats.org/officeDocument/2006/relationships/slide" Target="/ppt/slides/slide39.xml"/><Relationship Id="R24de17a899b442ae" Type="http://schemas.openxmlformats.org/officeDocument/2006/relationships/slide" Target="/ppt/slides/slide35.xml"/><Relationship Id="Rc38eae6821734596" Type="http://schemas.openxmlformats.org/officeDocument/2006/relationships/slide" Target="/ppt/slides/slide3c.xml"/><Relationship Id="Ra44c298c7ebb45d6" Type="http://schemas.openxmlformats.org/officeDocument/2006/relationships/slide" Target="/ppt/slides/slide2a.xml"/><Relationship Id="Rafeaaa423c03468f" Type="http://schemas.openxmlformats.org/officeDocument/2006/relationships/slide" Target="/ppt/slides/slide2b.xml"/><Relationship Id="R62a31e02873d4c17" Type="http://schemas.openxmlformats.org/officeDocument/2006/relationships/slide" Target="/ppt/slides/slide2e.xml"/><Relationship Id="R38d6c1fe06314d1d" Type="http://schemas.openxmlformats.org/officeDocument/2006/relationships/slide" Target="/ppt/slides/slide2f.xml"/><Relationship Id="R85046b29925046f9" Type="http://schemas.openxmlformats.org/officeDocument/2006/relationships/slide" Target="/ppt/slides/slide34.xml"/><Relationship Id="R180b4fad5a9240e4" Type="http://schemas.openxmlformats.org/officeDocument/2006/relationships/slide" Target="/ppt/slides/slide3a.xml"/><Relationship Id="Rca88d9a97b934a82" Type="http://schemas.openxmlformats.org/officeDocument/2006/relationships/slide" Target="/ppt/slides/slide3d.xml"/><Relationship Id="Re1ab9ec32786452a" Type="http://schemas.openxmlformats.org/officeDocument/2006/relationships/slideMaster" Target="/ppt/slideMasters/slideMaster2.xml"/><Relationship Id="R780f1137f68f4143" Type="http://schemas.openxmlformats.org/officeDocument/2006/relationships/slide" Target="/ppt/slides/slide23.xml"/><Relationship Id="Rd586ec2c0f6447a4" Type="http://schemas.openxmlformats.org/officeDocument/2006/relationships/slide" Target="/ppt/slides/slide2c.xml"/><Relationship Id="rId8" Type="http://schemas.openxmlformats.org/officeDocument/2006/relationships/customXml" Target="../customXml/item3.xml"/><Relationship Id="Rf766c258b41e4a93" Type="http://schemas.openxmlformats.org/officeDocument/2006/relationships/slide" Target="/ppt/slides/slide20.xml"/><Relationship Id="R932fb6fa444f4fe5" Type="http://schemas.openxmlformats.org/officeDocument/2006/relationships/slide" Target="/ppt/slides/slide22.xml"/><Relationship Id="R470aa7ff086a4bcb" Type="http://schemas.openxmlformats.org/officeDocument/2006/relationships/slide" Target="/ppt/slides/slide25.xml"/><Relationship Id="R2a58ad5d406c4ca9" Type="http://schemas.openxmlformats.org/officeDocument/2006/relationships/slide" Target="/ppt/slides/slide2d.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93cd7ca63c264989" /><Relationship Type="http://schemas.openxmlformats.org/officeDocument/2006/relationships/image" Target="/ppt/media/image2.bin" Id="R68c06a5341504154" /><Relationship Type="http://schemas.openxmlformats.org/officeDocument/2006/relationships/slideMaster" Target="/ppt/slideMasters/slideMaster2.xml" Id="R51beaf298d104c9f" /></Relationships>
</file>

<file path=ppt/slideLayouts/_rels/slideLayout3.xml.rels>&#65279;<?xml version="1.0" encoding="utf-8"?><Relationships xmlns="http://schemas.openxmlformats.org/package/2006/relationships"><Relationship Type="http://schemas.openxmlformats.org/officeDocument/2006/relationships/image" Target="/ppt/media/image3.bin" Id="R1b5e03b5c8a74347" /><Relationship Type="http://schemas.openxmlformats.org/officeDocument/2006/relationships/image" Target="/ppt/media/image4.bin" Id="R09c959e6453f4278" /><Relationship Type="http://schemas.openxmlformats.org/officeDocument/2006/relationships/slideMaster" Target="/ppt/slideMasters/slideMaster2.xml" Id="R310a32c2d2be4434" /></Relationships>
</file>

<file path=ppt/slideLayouts/_rels/slideLayout4.xml.rels>&#65279;<?xml version="1.0" encoding="utf-8"?><Relationships xmlns="http://schemas.openxmlformats.org/package/2006/relationships"><Relationship Type="http://schemas.openxmlformats.org/officeDocument/2006/relationships/image" Target="/ppt/media/image5.bin" Id="R5b604b2390df47ac" /><Relationship Type="http://schemas.openxmlformats.org/officeDocument/2006/relationships/image" Target="/ppt/media/image2.bin" Id="Rcdadaee428f147fe" /><Relationship Type="http://schemas.openxmlformats.org/officeDocument/2006/relationships/slideMaster" Target="/ppt/slideMasters/slideMaster2.xml" Id="R065d3bcdfd524b5d" /></Relationships>
</file>

<file path=ppt/slideLayouts/_rels/slideLayout5.xml.rels>&#65279;<?xml version="1.0" encoding="utf-8"?><Relationships xmlns="http://schemas.openxmlformats.org/package/2006/relationships"><Relationship Type="http://schemas.openxmlformats.org/officeDocument/2006/relationships/image" Target="/ppt/media/image6.bin" Id="R1d9955f7ad054736" /><Relationship Type="http://schemas.openxmlformats.org/officeDocument/2006/relationships/image" Target="/ppt/media/image2.bin" Id="R72fed0215d4f4c3d" /><Relationship Type="http://schemas.openxmlformats.org/officeDocument/2006/relationships/slideMaster" Target="/ppt/slideMasters/slideMaster2.xml" Id="R5715a71d84944b2a" /></Relationships>
</file>

<file path=ppt/slideLayouts/_rels/slideLayout6.xml.rels>&#65279;<?xml version="1.0" encoding="utf-8"?><Relationships xmlns="http://schemas.openxmlformats.org/package/2006/relationships"><Relationship Type="http://schemas.openxmlformats.org/officeDocument/2006/relationships/image" Target="/ppt/media/image7.bin" Id="R2759ad64d93a49bf" /><Relationship Type="http://schemas.openxmlformats.org/officeDocument/2006/relationships/image" Target="/ppt/media/image4.bin" Id="R04dfd2161eb64f7a" /><Relationship Type="http://schemas.openxmlformats.org/officeDocument/2006/relationships/slideMaster" Target="/ppt/slideMasters/slideMaster2.xml" Id="R18c73479bdb44344" /></Relationships>
</file>

<file path=ppt/slideLayouts/_rels/slideLayout7.xml.rels>&#65279;<?xml version="1.0" encoding="utf-8"?><Relationships xmlns="http://schemas.openxmlformats.org/package/2006/relationships"><Relationship Type="http://schemas.openxmlformats.org/officeDocument/2006/relationships/image" Target="/ppt/media/image8.bin" Id="Re53dfa3fa81b45b5" /><Relationship Type="http://schemas.openxmlformats.org/officeDocument/2006/relationships/image" Target="/ppt/media/image4.bin" Id="Rc5ddf7a31814437e" /><Relationship Type="http://schemas.openxmlformats.org/officeDocument/2006/relationships/slideMaster" Target="/ppt/slideMasters/slideMaster2.xml" Id="Rac2334b1144d4a76" /></Relationships>
</file>

<file path=ppt/slideLayouts/_rels/slideLayout8.xml.rels>&#65279;<?xml version="1.0" encoding="utf-8"?><Relationships xmlns="http://schemas.openxmlformats.org/package/2006/relationships"><Relationship Type="http://schemas.openxmlformats.org/officeDocument/2006/relationships/image" Target="/ppt/media/imagea.bin" Id="Rd7459ee214c14b2b" /><Relationship Type="http://schemas.openxmlformats.org/officeDocument/2006/relationships/image" Target="/ppt/media/imageb.bin" Id="Rd7c9e5b637924d86" /><Relationship Type="http://schemas.openxmlformats.org/officeDocument/2006/relationships/slideMaster" Target="/ppt/slideMasters/slideMaster3.xml" Id="R0380a23c05d641ef"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32e1732cc1c34c22"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9164833b4310465e"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fb54fdccc3b948bd"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056e0fc74cb846b6"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0f3394b8e54d476a"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96aa05bdeeff403f"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0624b4d1d09b4417"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93cd7ca63c26498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68c06a5341504154">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1b5e03b5c8a74347">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09c959e6453f4278">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5b604b2390df47a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cdadaee428f147fe">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1d9955f7ad05473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72fed0215d4f4c3d">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2759ad64d93a49bf">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04dfd2161eb64f7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e53dfa3fa81b45b5">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c5ddf7a31814437e">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d7459ee214c14b2b">
            <a:extLst>
              <a:ext uri="{96DAC541-7B7A-43D3-8B79-37D633B846F1}">
                <asvg:svgBlip xmlns:asvg="http://schemas.microsoft.com/office/drawing/2016/SVG/main" r:embed="Rd7c9e5b637924d86"/>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630c7469442341a8" /><Relationship Type="http://schemas.openxmlformats.org/officeDocument/2006/relationships/slideLayout" Target="/ppt/slideLayouts/slideLayout2.xml" Id="Rd733291737ee4a48" /><Relationship Type="http://schemas.openxmlformats.org/officeDocument/2006/relationships/slideLayout" Target="/ppt/slideLayouts/slideLayout3.xml" Id="R743ce86f56324afb" /><Relationship Type="http://schemas.openxmlformats.org/officeDocument/2006/relationships/slideLayout" Target="/ppt/slideLayouts/slideLayout4.xml" Id="R9085ed3fbeeb4ed4" /><Relationship Type="http://schemas.openxmlformats.org/officeDocument/2006/relationships/slideLayout" Target="/ppt/slideLayouts/slideLayout5.xml" Id="R9580324122cf4e0e" /><Relationship Type="http://schemas.openxmlformats.org/officeDocument/2006/relationships/slideLayout" Target="/ppt/slideLayouts/slideLayout6.xml" Id="R0d56e6b81a564aa8" /><Relationship Type="http://schemas.openxmlformats.org/officeDocument/2006/relationships/slideLayout" Target="/ppt/slideLayouts/slideLayout7.xml" Id="R41a304d1787a4148"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fb3306e216454057" /><Relationship Type="http://schemas.openxmlformats.org/officeDocument/2006/relationships/slideLayout" Target="/ppt/slideLayouts/slideLayout8.xml" Id="R44fa617a81ae4d44" /><Relationship Type="http://schemas.openxmlformats.org/officeDocument/2006/relationships/slideLayout" Target="/ppt/slideLayouts/slideLayout9.xml" Id="R29baf38fc48b4290" /><Relationship Type="http://schemas.openxmlformats.org/officeDocument/2006/relationships/slideLayout" Target="/ppt/slideLayouts/slideLayouta.xml" Id="R85074d817e374aa2" /><Relationship Type="http://schemas.openxmlformats.org/officeDocument/2006/relationships/slideLayout" Target="/ppt/slideLayouts/slideLayoutb.xml" Id="Rdeca6bd0b1094337" /><Relationship Type="http://schemas.openxmlformats.org/officeDocument/2006/relationships/slideLayout" Target="/ppt/slideLayouts/slideLayoutc.xml" Id="R436101c5b6d44f36" /><Relationship Type="http://schemas.openxmlformats.org/officeDocument/2006/relationships/slideLayout" Target="/ppt/slideLayouts/slideLayoutd.xml" Id="Rf8d0ba372e744cc8" /><Relationship Type="http://schemas.openxmlformats.org/officeDocument/2006/relationships/slideLayout" Target="/ppt/slideLayouts/slideLayoute.xml" Id="Rb1d2e4cf6d194ddb" /><Relationship Type="http://schemas.openxmlformats.org/officeDocument/2006/relationships/slideLayout" Target="/ppt/slideLayouts/slideLayoutf.xml" Id="Rc5298673815447cc" /><Relationship Type="http://schemas.openxmlformats.org/officeDocument/2006/relationships/image" Target="/ppt/media/image2.bin" Id="Rf21d76a53ef94ee2"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9085ed3fbeeb4ed4"/>
    <p:sldLayoutId id="2147483652" r:id="R743ce86f56324afb"/>
    <p:sldLayoutId id="2147483651" r:id="Rd733291737ee4a48"/>
    <p:sldLayoutId id="2147483656" r:id="R41a304d1787a4148"/>
    <p:sldLayoutId id="2147483655" r:id="R0d56e6b81a564aa8"/>
    <p:sldLayoutId id="2147483654" r:id="R9580324122cf4e0e"/>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f21d76a53ef94ee2">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436101c5b6d44f36"/>
    <p:sldLayoutId id="2147483661" r:id="Rdeca6bd0b1094337"/>
    <p:sldLayoutId id="2147483659" r:id="R29baf38fc48b4290"/>
    <p:sldLayoutId id="2147483665" r:id="Rc5298673815447cc"/>
    <p:sldLayoutId id="2147483664" r:id="Rb1d2e4cf6d194ddb"/>
    <p:sldLayoutId id="2147483663" r:id="Rf8d0ba372e744cc8"/>
    <p:sldLayoutId id="2147483660" r:id="R85074d817e374aa2"/>
    <p:sldLayoutId id="2147483658" r:id="R44fa617a81ae4d44"/>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2fb84016e48643a7" /><Relationship Type="http://schemas.openxmlformats.org/officeDocument/2006/relationships/slideLayout" Target="/ppt/slideLayouts/slideLayout3.xml" Id="R85d8b1fd58c04471" /></Relationships>
</file>

<file path=ppt/slides/_rels/slide21.xml.rels>&#65279;<?xml version="1.0" encoding="utf-8"?><Relationships xmlns="http://schemas.openxmlformats.org/package/2006/relationships"><Relationship Type="http://schemas.openxmlformats.org/officeDocument/2006/relationships/image" Target="/ppt/media/imagec.bin" Id="Rf68a9035334b4947" /><Relationship Type="http://schemas.openxmlformats.org/officeDocument/2006/relationships/slideLayout" Target="/ppt/slideLayouts/slideLayoutc.xml" Id="R42f4c726173c4937" /></Relationships>
</file>

<file path=ppt/slides/_rels/slide22.xml.rels>&#65279;<?xml version="1.0" encoding="utf-8"?><Relationships xmlns="http://schemas.openxmlformats.org/package/2006/relationships"><Relationship Type="http://schemas.openxmlformats.org/officeDocument/2006/relationships/image" Target="/ppt/media/imagec.bin" Id="R97a0338c78cf4748" /><Relationship Type="http://schemas.openxmlformats.org/officeDocument/2006/relationships/slideLayout" Target="/ppt/slideLayouts/slideLayoutc.xml" Id="Rade936773116421d" /></Relationships>
</file>

<file path=ppt/slides/_rels/slide23.xml.rels>&#65279;<?xml version="1.0" encoding="utf-8"?><Relationships xmlns="http://schemas.openxmlformats.org/package/2006/relationships"><Relationship Type="http://schemas.openxmlformats.org/officeDocument/2006/relationships/image" Target="/ppt/media/imagec.bin" Id="R1bce200f1fa249c4" /><Relationship Type="http://schemas.openxmlformats.org/officeDocument/2006/relationships/slideLayout" Target="/ppt/slideLayouts/slideLayoutc.xml" Id="Rf46013dd0a9b4f2d" /><Relationship Type="http://schemas.openxmlformats.org/officeDocument/2006/relationships/chart" Target="/ppt/slides/charts/chart32.xml" Id="R8d8675585adf4d78" /><Relationship Type="http://schemas.openxmlformats.org/officeDocument/2006/relationships/chart" Target="/ppt/slides/charts/chart33.xml" Id="Rc13b45e467404352" /><Relationship Type="http://schemas.openxmlformats.org/officeDocument/2006/relationships/chart" Target="/ppt/slides/charts/chart34.xml" Id="R696a085a4629411c" /></Relationships>
</file>

<file path=ppt/slides/_rels/slide24.xml.rels>&#65279;<?xml version="1.0" encoding="utf-8"?><Relationships xmlns="http://schemas.openxmlformats.org/package/2006/relationships"><Relationship Type="http://schemas.openxmlformats.org/officeDocument/2006/relationships/image" Target="/ppt/media/imagec.bin" Id="Rdb076bebc6524b97" /><Relationship Type="http://schemas.openxmlformats.org/officeDocument/2006/relationships/slideLayout" Target="/ppt/slideLayouts/slideLayoutc.xml" Id="R013cc42eec1e48ff" /><Relationship Type="http://schemas.openxmlformats.org/officeDocument/2006/relationships/chart" Target="/ppt/slides/charts/chart35.xml" Id="R3e7c3c286976472c" /></Relationships>
</file>

<file path=ppt/slides/_rels/slide25.xml.rels>&#65279;<?xml version="1.0" encoding="utf-8"?><Relationships xmlns="http://schemas.openxmlformats.org/package/2006/relationships"><Relationship Type="http://schemas.openxmlformats.org/officeDocument/2006/relationships/image" Target="/ppt/media/imagec.bin" Id="Rfcee05e3888a4502" /><Relationship Type="http://schemas.openxmlformats.org/officeDocument/2006/relationships/slideLayout" Target="/ppt/slideLayouts/slideLayoutc.xml" Id="R35e2dc6642b14cec" /><Relationship Type="http://schemas.openxmlformats.org/officeDocument/2006/relationships/chart" Target="/ppt/slides/charts/chart36.xml" Id="Rd8351661cfd54f2a" /><Relationship Type="http://schemas.openxmlformats.org/officeDocument/2006/relationships/chart" Target="/ppt/slides/charts/chart37.xml" Id="R9756f966130248cc" /><Relationship Type="http://schemas.openxmlformats.org/officeDocument/2006/relationships/chart" Target="/ppt/slides/charts/chart38.xml" Id="R12ac46bd4c9c4e72" /></Relationships>
</file>

<file path=ppt/slides/_rels/slide26.xml.rels>&#65279;<?xml version="1.0" encoding="utf-8"?><Relationships xmlns="http://schemas.openxmlformats.org/package/2006/relationships"><Relationship Type="http://schemas.openxmlformats.org/officeDocument/2006/relationships/image" Target="/ppt/media/imagec.bin" Id="R5990397361e44c99" /><Relationship Type="http://schemas.openxmlformats.org/officeDocument/2006/relationships/slideLayout" Target="/ppt/slideLayouts/slideLayoutc.xml" Id="R613a003d3ca0460b" /><Relationship Type="http://schemas.openxmlformats.org/officeDocument/2006/relationships/chart" Target="/ppt/slides/charts/chart39.xml" Id="Rf8563db7396043a0" /><Relationship Type="http://schemas.openxmlformats.org/officeDocument/2006/relationships/chart" Target="/ppt/slides/charts/chart3a.xml" Id="R3ff90dbda4b149b2" /><Relationship Type="http://schemas.openxmlformats.org/officeDocument/2006/relationships/chart" Target="/ppt/slides/charts/chart3b.xml" Id="Rdb0004ff45264912" /></Relationships>
</file>

<file path=ppt/slides/_rels/slide27.xml.rels>&#65279;<?xml version="1.0" encoding="utf-8"?><Relationships xmlns="http://schemas.openxmlformats.org/package/2006/relationships"><Relationship Type="http://schemas.openxmlformats.org/officeDocument/2006/relationships/image" Target="/ppt/media/imagec.bin" Id="R83959b9ed7e34ffb" /><Relationship Type="http://schemas.openxmlformats.org/officeDocument/2006/relationships/slideLayout" Target="/ppt/slideLayouts/slideLayoutc.xml" Id="Ra9722cf5cc614ffd" /><Relationship Type="http://schemas.openxmlformats.org/officeDocument/2006/relationships/chart" Target="/ppt/slides/charts/chart3c.xml" Id="R70fb42be1bf64f7e" /><Relationship Type="http://schemas.openxmlformats.org/officeDocument/2006/relationships/chart" Target="/ppt/slides/charts/chart3d.xml" Id="R38229e3d63f44622" /><Relationship Type="http://schemas.openxmlformats.org/officeDocument/2006/relationships/chart" Target="/ppt/slides/charts/chart3e.xml" Id="R417e4af7739d4714" /></Relationships>
</file>

<file path=ppt/slides/_rels/slide28.xml.rels>&#65279;<?xml version="1.0" encoding="utf-8"?><Relationships xmlns="http://schemas.openxmlformats.org/package/2006/relationships"><Relationship Type="http://schemas.openxmlformats.org/officeDocument/2006/relationships/image" Target="/ppt/media/imagec.bin" Id="Rdf9131caae0447d2" /><Relationship Type="http://schemas.openxmlformats.org/officeDocument/2006/relationships/slideLayout" Target="/ppt/slideLayouts/slideLayoutc.xml" Id="Red49e6ba88074d78" /><Relationship Type="http://schemas.openxmlformats.org/officeDocument/2006/relationships/chart" Target="/ppt/slides/charts/chart3f.xml" Id="R4b13669d4ccf4078" /><Relationship Type="http://schemas.openxmlformats.org/officeDocument/2006/relationships/chart" Target="/ppt/slides/charts/chart40.xml" Id="Re107b31bd5ce43a3" /><Relationship Type="http://schemas.openxmlformats.org/officeDocument/2006/relationships/chart" Target="/ppt/slides/charts/chart41.xml" Id="Ra9b4dbe9572c44cd" /><Relationship Type="http://schemas.openxmlformats.org/officeDocument/2006/relationships/chart" Target="/ppt/slides/charts/chart42.xml" Id="Reeaf38e9fcff4b43" /><Relationship Type="http://schemas.openxmlformats.org/officeDocument/2006/relationships/chart" Target="/ppt/slides/charts/chart43.xml" Id="Rb74c10d7ef72483d" /><Relationship Type="http://schemas.openxmlformats.org/officeDocument/2006/relationships/chart" Target="/ppt/slides/charts/chart44.xml" Id="R3c6d5b4486c149df" /><Relationship Type="http://schemas.openxmlformats.org/officeDocument/2006/relationships/chart" Target="/ppt/slides/charts/chart45.xml" Id="R24bca8b8e19945ec" /></Relationships>
</file>

<file path=ppt/slides/_rels/slide29.xml.rels>&#65279;<?xml version="1.0" encoding="utf-8"?><Relationships xmlns="http://schemas.openxmlformats.org/package/2006/relationships"><Relationship Type="http://schemas.openxmlformats.org/officeDocument/2006/relationships/image" Target="/ppt/media/imagec.bin" Id="R4eae2b2031e04626" /><Relationship Type="http://schemas.openxmlformats.org/officeDocument/2006/relationships/slideLayout" Target="/ppt/slideLayouts/slideLayoutc.xml" Id="R1d03619aca3542a5" /></Relationships>
</file>

<file path=ppt/slides/_rels/slide2a.xml.rels>&#65279;<?xml version="1.0" encoding="utf-8"?><Relationships xmlns="http://schemas.openxmlformats.org/package/2006/relationships"><Relationship Type="http://schemas.openxmlformats.org/officeDocument/2006/relationships/image" Target="/ppt/media/imagec.bin" Id="Re006183506454c32" /><Relationship Type="http://schemas.openxmlformats.org/officeDocument/2006/relationships/slideLayout" Target="/ppt/slideLayouts/slideLayoutc.xml" Id="R0a29bd7841ec4629" /></Relationships>
</file>

<file path=ppt/slides/_rels/slide2b.xml.rels>&#65279;<?xml version="1.0" encoding="utf-8"?><Relationships xmlns="http://schemas.openxmlformats.org/package/2006/relationships"><Relationship Type="http://schemas.openxmlformats.org/officeDocument/2006/relationships/image" Target="/ppt/media/imagec.bin" Id="Rf2f339accde047b2" /><Relationship Type="http://schemas.openxmlformats.org/officeDocument/2006/relationships/slideLayout" Target="/ppt/slideLayouts/slideLayoutc.xml" Id="R4b1edf6757824fe1" /><Relationship Type="http://schemas.openxmlformats.org/officeDocument/2006/relationships/chart" Target="/ppt/slides/charts/chart46.xml" Id="R5483abf02a324941" /><Relationship Type="http://schemas.openxmlformats.org/officeDocument/2006/relationships/chart" Target="/ppt/slides/charts/chart47.xml" Id="Rea2e92f873fa49fc" /><Relationship Type="http://schemas.openxmlformats.org/officeDocument/2006/relationships/chart" Target="/ppt/slides/charts/chart48.xml" Id="R300000634de04c3c" /><Relationship Type="http://schemas.openxmlformats.org/officeDocument/2006/relationships/chart" Target="/ppt/slides/charts/chart49.xml" Id="Re12c1111bc104c34" /></Relationships>
</file>

<file path=ppt/slides/_rels/slide2c.xml.rels>&#65279;<?xml version="1.0" encoding="utf-8"?><Relationships xmlns="http://schemas.openxmlformats.org/package/2006/relationships"><Relationship Type="http://schemas.openxmlformats.org/officeDocument/2006/relationships/image" Target="/ppt/media/imagec.bin" Id="Rfcb0127c6e1c4f12" /><Relationship Type="http://schemas.openxmlformats.org/officeDocument/2006/relationships/slideLayout" Target="/ppt/slideLayouts/slideLayoutc.xml" Id="R26e09a94128a4ed3" /></Relationships>
</file>

<file path=ppt/slides/_rels/slide2d.xml.rels>&#65279;<?xml version="1.0" encoding="utf-8"?><Relationships xmlns="http://schemas.openxmlformats.org/package/2006/relationships"><Relationship Type="http://schemas.openxmlformats.org/officeDocument/2006/relationships/image" Target="/ppt/media/imagec.bin" Id="Rc6f2ae2b733c4060" /><Relationship Type="http://schemas.openxmlformats.org/officeDocument/2006/relationships/slideLayout" Target="/ppt/slideLayouts/slideLayoutc.xml" Id="R470199f31eb84942" /><Relationship Type="http://schemas.openxmlformats.org/officeDocument/2006/relationships/chart" Target="/ppt/slides/charts/chart4a.xml" Id="Rb0affdb1b2fa4f7e" /><Relationship Type="http://schemas.openxmlformats.org/officeDocument/2006/relationships/chart" Target="/ppt/slides/charts/chart4b.xml" Id="R33258e4ae3754798" /><Relationship Type="http://schemas.openxmlformats.org/officeDocument/2006/relationships/chart" Target="/ppt/slides/charts/chart4c.xml" Id="Ra47d6605b3c8450c" /><Relationship Type="http://schemas.openxmlformats.org/officeDocument/2006/relationships/chart" Target="/ppt/slides/charts/chart4d.xml" Id="Ref246b015f634251" /><Relationship Type="http://schemas.openxmlformats.org/officeDocument/2006/relationships/chart" Target="/ppt/slides/charts/chart4e.xml" Id="Rfc9ed9dbcfa84af2" /><Relationship Type="http://schemas.openxmlformats.org/officeDocument/2006/relationships/chart" Target="/ppt/slides/charts/chart4f.xml" Id="R425b3d8445174ccf" /><Relationship Type="http://schemas.openxmlformats.org/officeDocument/2006/relationships/chart" Target="/ppt/slides/charts/chart50.xml" Id="R411880e68e3d47c9" /><Relationship Type="http://schemas.openxmlformats.org/officeDocument/2006/relationships/chart" Target="/ppt/slides/charts/chart51.xml" Id="R3b53f22a324e4f2a" /></Relationships>
</file>

<file path=ppt/slides/_rels/slide2e.xml.rels>&#65279;<?xml version="1.0" encoding="utf-8"?><Relationships xmlns="http://schemas.openxmlformats.org/package/2006/relationships"><Relationship Type="http://schemas.openxmlformats.org/officeDocument/2006/relationships/image" Target="/ppt/media/imagec.bin" Id="Ra1951407391e4340" /><Relationship Type="http://schemas.openxmlformats.org/officeDocument/2006/relationships/slideLayout" Target="/ppt/slideLayouts/slideLayoutc.xml" Id="R9c35ebcb0eb64678" /></Relationships>
</file>

<file path=ppt/slides/_rels/slide2f.xml.rels>&#65279;<?xml version="1.0" encoding="utf-8"?><Relationships xmlns="http://schemas.openxmlformats.org/package/2006/relationships"><Relationship Type="http://schemas.openxmlformats.org/officeDocument/2006/relationships/image" Target="/ppt/media/imagec.bin" Id="R92644ff03c83439f" /><Relationship Type="http://schemas.openxmlformats.org/officeDocument/2006/relationships/slideLayout" Target="/ppt/slideLayouts/slideLayoutc.xml" Id="Rb2136d2d94764b88" /></Relationships>
</file>

<file path=ppt/slides/_rels/slide30.xml.rels>&#65279;<?xml version="1.0" encoding="utf-8"?><Relationships xmlns="http://schemas.openxmlformats.org/package/2006/relationships"><Relationship Type="http://schemas.openxmlformats.org/officeDocument/2006/relationships/image" Target="/ppt/media/imagec.bin" Id="R0a5735e358f34ade" /><Relationship Type="http://schemas.openxmlformats.org/officeDocument/2006/relationships/slideLayout" Target="/ppt/slideLayouts/slideLayoutc.xml" Id="Rbb5839f1a5cc4d2b" /><Relationship Type="http://schemas.openxmlformats.org/officeDocument/2006/relationships/chart" Target="/ppt/slides/charts/chart52.xml" Id="R8a7a1a2911764bbb" /><Relationship Type="http://schemas.openxmlformats.org/officeDocument/2006/relationships/chart" Target="/ppt/slides/charts/chart53.xml" Id="Rc7731866dc894bea" /></Relationships>
</file>

<file path=ppt/slides/_rels/slide31.xml.rels>&#65279;<?xml version="1.0" encoding="utf-8"?><Relationships xmlns="http://schemas.openxmlformats.org/package/2006/relationships"><Relationship Type="http://schemas.openxmlformats.org/officeDocument/2006/relationships/image" Target="/ppt/media/imagec.bin" Id="Rab2ee7e65d424807" /><Relationship Type="http://schemas.openxmlformats.org/officeDocument/2006/relationships/slideLayout" Target="/ppt/slideLayouts/slideLayoutc.xml" Id="R40b6dbec1398478b" /></Relationships>
</file>

<file path=ppt/slides/_rels/slide32.xml.rels>&#65279;<?xml version="1.0" encoding="utf-8"?><Relationships xmlns="http://schemas.openxmlformats.org/package/2006/relationships"><Relationship Type="http://schemas.openxmlformats.org/officeDocument/2006/relationships/image" Target="/ppt/media/imagec.bin" Id="Rafd3c7f2cd744252" /><Relationship Type="http://schemas.openxmlformats.org/officeDocument/2006/relationships/slideLayout" Target="/ppt/slideLayouts/slideLayoutc.xml" Id="Rf09c02b92a9947a6" /><Relationship Type="http://schemas.openxmlformats.org/officeDocument/2006/relationships/chart" Target="/ppt/slides/charts/chart54.xml" Id="R162e46a5ec1c4485" /><Relationship Type="http://schemas.openxmlformats.org/officeDocument/2006/relationships/chart" Target="/ppt/slides/charts/chart55.xml" Id="R17a5f4a93fd44c48" /><Relationship Type="http://schemas.openxmlformats.org/officeDocument/2006/relationships/chart" Target="/ppt/slides/charts/chart56.xml" Id="R36241a9d59ec4dde" /><Relationship Type="http://schemas.openxmlformats.org/officeDocument/2006/relationships/chart" Target="/ppt/slides/charts/chart57.xml" Id="R977b1c28a1064392" /><Relationship Type="http://schemas.openxmlformats.org/officeDocument/2006/relationships/chart" Target="/ppt/slides/charts/chart58.xml" Id="Ra2cc52a1a5fa4b80" /></Relationships>
</file>

<file path=ppt/slides/_rels/slide33.xml.rels>&#65279;<?xml version="1.0" encoding="utf-8"?><Relationships xmlns="http://schemas.openxmlformats.org/package/2006/relationships"><Relationship Type="http://schemas.openxmlformats.org/officeDocument/2006/relationships/image" Target="/ppt/media/imagec.bin" Id="Rbd709ae3353d4a28" /><Relationship Type="http://schemas.openxmlformats.org/officeDocument/2006/relationships/slideLayout" Target="/ppt/slideLayouts/slideLayoutc.xml" Id="R7f16da258f7342f7" /></Relationships>
</file>

<file path=ppt/slides/_rels/slide34.xml.rels>&#65279;<?xml version="1.0" encoding="utf-8"?><Relationships xmlns="http://schemas.openxmlformats.org/package/2006/relationships"><Relationship Type="http://schemas.openxmlformats.org/officeDocument/2006/relationships/image" Target="/ppt/media/imagec.bin" Id="R5a10e8d256544113" /><Relationship Type="http://schemas.openxmlformats.org/officeDocument/2006/relationships/slideLayout" Target="/ppt/slideLayouts/slideLayoutc.xml" Id="Rd56ae30496ab4693" /><Relationship Type="http://schemas.openxmlformats.org/officeDocument/2006/relationships/chart" Target="/ppt/slides/charts/chart59.xml" Id="R27563913510142e5" /><Relationship Type="http://schemas.openxmlformats.org/officeDocument/2006/relationships/chart" Target="/ppt/slides/charts/chart5a.xml" Id="Rb8e44c28186f4b93" /></Relationships>
</file>

<file path=ppt/slides/_rels/slide35.xml.rels>&#65279;<?xml version="1.0" encoding="utf-8"?><Relationships xmlns="http://schemas.openxmlformats.org/package/2006/relationships"><Relationship Type="http://schemas.openxmlformats.org/officeDocument/2006/relationships/image" Target="/ppt/media/imagec.bin" Id="R2ea4d24a415146cd" /><Relationship Type="http://schemas.openxmlformats.org/officeDocument/2006/relationships/slideLayout" Target="/ppt/slideLayouts/slideLayoutc.xml" Id="Rd448dace7f694d20" /></Relationships>
</file>

<file path=ppt/slides/_rels/slide36.xml.rels>&#65279;<?xml version="1.0" encoding="utf-8"?><Relationships xmlns="http://schemas.openxmlformats.org/package/2006/relationships"><Relationship Type="http://schemas.openxmlformats.org/officeDocument/2006/relationships/image" Target="/ppt/media/imagec.bin" Id="Rbf20dba97f2349d0" /><Relationship Type="http://schemas.openxmlformats.org/officeDocument/2006/relationships/slideLayout" Target="/ppt/slideLayouts/slideLayoutc.xml" Id="R0a03642f3f0a4fa1" /><Relationship Type="http://schemas.openxmlformats.org/officeDocument/2006/relationships/chart" Target="/ppt/slides/charts/chart5b.xml" Id="R0c86f24ea2714b89" /></Relationships>
</file>

<file path=ppt/slides/_rels/slide37.xml.rels>&#65279;<?xml version="1.0" encoding="utf-8"?><Relationships xmlns="http://schemas.openxmlformats.org/package/2006/relationships"><Relationship Type="http://schemas.openxmlformats.org/officeDocument/2006/relationships/image" Target="/ppt/media/imagec.bin" Id="Rce22bf1890b342d8" /><Relationship Type="http://schemas.openxmlformats.org/officeDocument/2006/relationships/slideLayout" Target="/ppt/slideLayouts/slideLayoutc.xml" Id="R707c170728704f7e" /><Relationship Type="http://schemas.openxmlformats.org/officeDocument/2006/relationships/chart" Target="/ppt/slides/charts/chart5c.xml" Id="Rc6534673daf64561" /></Relationships>
</file>

<file path=ppt/slides/_rels/slide38.xml.rels>&#65279;<?xml version="1.0" encoding="utf-8"?><Relationships xmlns="http://schemas.openxmlformats.org/package/2006/relationships"><Relationship Type="http://schemas.openxmlformats.org/officeDocument/2006/relationships/image" Target="/ppt/media/imagec.bin" Id="R719026a52fc1489e" /><Relationship Type="http://schemas.openxmlformats.org/officeDocument/2006/relationships/slideLayout" Target="/ppt/slideLayouts/slideLayoutc.xml" Id="Rfdf56226aec34f37" /><Relationship Type="http://schemas.openxmlformats.org/officeDocument/2006/relationships/chart" Target="/ppt/slides/charts/chart5d.xml" Id="Rfa36efa0a2cf4ae1" /></Relationships>
</file>

<file path=ppt/slides/_rels/slide39.xml.rels>&#65279;<?xml version="1.0" encoding="utf-8"?><Relationships xmlns="http://schemas.openxmlformats.org/package/2006/relationships"><Relationship Type="http://schemas.openxmlformats.org/officeDocument/2006/relationships/image" Target="/ppt/media/imagec.bin" Id="R45f68a47ed2949b2" /><Relationship Type="http://schemas.openxmlformats.org/officeDocument/2006/relationships/slideLayout" Target="/ppt/slideLayouts/slideLayoutc.xml" Id="R52e086dc263642d5" /><Relationship Type="http://schemas.openxmlformats.org/officeDocument/2006/relationships/chart" Target="/ppt/slides/charts/chart5e.xml" Id="Rc01cb40e545f4a9c" /></Relationships>
</file>

<file path=ppt/slides/_rels/slide3a.xml.rels>&#65279;<?xml version="1.0" encoding="utf-8"?><Relationships xmlns="http://schemas.openxmlformats.org/package/2006/relationships"><Relationship Type="http://schemas.openxmlformats.org/officeDocument/2006/relationships/image" Target="/ppt/media/imagec.bin" Id="Re4b7100338ac432e" /><Relationship Type="http://schemas.openxmlformats.org/officeDocument/2006/relationships/slideLayout" Target="/ppt/slideLayouts/slideLayoutc.xml" Id="R728cbeb2d384403b" /><Relationship Type="http://schemas.openxmlformats.org/officeDocument/2006/relationships/chart" Target="/ppt/slides/charts/chart5f.xml" Id="Rb12e59b530af4a10" /></Relationships>
</file>

<file path=ppt/slides/_rels/slide3b.xml.rels>&#65279;<?xml version="1.0" encoding="utf-8"?><Relationships xmlns="http://schemas.openxmlformats.org/package/2006/relationships"><Relationship Type="http://schemas.openxmlformats.org/officeDocument/2006/relationships/image" Target="/ppt/media/imagec.bin" Id="R21d2c5d5f67d4f15" /><Relationship Type="http://schemas.openxmlformats.org/officeDocument/2006/relationships/slideLayout" Target="/ppt/slideLayouts/slideLayoutc.xml" Id="R9456305c5762462a" /><Relationship Type="http://schemas.openxmlformats.org/officeDocument/2006/relationships/chart" Target="/ppt/slides/charts/chart60.xml" Id="R45aef341182e4354" /></Relationships>
</file>

<file path=ppt/slides/_rels/slide3c.xml.rels>&#65279;<?xml version="1.0" encoding="utf-8"?><Relationships xmlns="http://schemas.openxmlformats.org/package/2006/relationships"><Relationship Type="http://schemas.openxmlformats.org/officeDocument/2006/relationships/image" Target="/ppt/media/imagec.bin" Id="Rac70b82c93634267" /><Relationship Type="http://schemas.openxmlformats.org/officeDocument/2006/relationships/slideLayout" Target="/ppt/slideLayouts/slideLayoutc.xml" Id="R905ecdfedd4c4d4b" /><Relationship Type="http://schemas.openxmlformats.org/officeDocument/2006/relationships/chart" Target="/ppt/slides/charts/chart61.xml" Id="Rd530445a13594211" /></Relationships>
</file>

<file path=ppt/slides/_rels/slide3d.xml.rels>&#65279;<?xml version="1.0" encoding="utf-8"?><Relationships xmlns="http://schemas.openxmlformats.org/package/2006/relationships"><Relationship Type="http://schemas.openxmlformats.org/officeDocument/2006/relationships/image" Target="/ppt/media/imagec.bin" Id="R3a91ef3ba7e24f2d" /><Relationship Type="http://schemas.openxmlformats.org/officeDocument/2006/relationships/slideLayout" Target="/ppt/slideLayouts/slideLayoutc.xml" Id="R04ef9540b26b4078" /><Relationship Type="http://schemas.openxmlformats.org/officeDocument/2006/relationships/chart" Target="/ppt/slides/charts/chart62.xml" Id="R3967d745844d4cbc" /></Relationships>
</file>

<file path=ppt/slides/_rels/slide3e.xml.rels>&#65279;<?xml version="1.0" encoding="utf-8"?><Relationships xmlns="http://schemas.openxmlformats.org/package/2006/relationships"><Relationship Type="http://schemas.openxmlformats.org/officeDocument/2006/relationships/image" Target="/ppt/media/imagec.bin" Id="R3c0484f8d6c94c26" /><Relationship Type="http://schemas.openxmlformats.org/officeDocument/2006/relationships/slideLayout" Target="/ppt/slideLayouts/slideLayoutc.xml" Id="R5c723e4b85944cd1"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2020</c:v>
              </c:pt>
              <c:pt idx="1">
                <c:v>2021</c:v>
              </c:pt>
            </c:strLit>
          </c:cat>
          <c:val>
            <c:numLit>
              <c:formatCode>General</c:formatCode>
              <c:ptCount val="2"/>
              <c:pt idx="0">
                <c:v>0.866667</c:v>
              </c:pt>
              <c:pt idx="1">
                <c:v>0.133333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0.666667</c:v>
              </c:pt>
              <c:pt idx="1">
                <c:v>0.333333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0.666667</c:v>
              </c:pt>
              <c:pt idx="1">
                <c:v>0.266667</c:v>
              </c:pt>
              <c:pt idx="2">
                <c:v>0.066667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4.329394</c:v>
              </c:pt>
              <c:pt idx="1">
                <c:v>4.099423</c:v>
              </c:pt>
              <c:pt idx="2">
                <c:v>4.198769</c:v>
              </c:pt>
              <c:pt idx="3">
                <c:v>4.215545</c:v>
              </c:pt>
              <c:pt idx="4">
                <c:v>4.235146</c:v>
              </c:pt>
              <c:pt idx="5">
                <c:v>4.216319</c:v>
              </c:pt>
            </c:numLit>
          </c:val>
        </c:ser>
        <c:ser>
          <c:idx val="3"/>
          <c:order val="3"/>
          <c:tx>
            <c:v>Torslanda Hästeviks Väg 10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4.546729</c:v>
              </c:pt>
              <c:pt idx="1">
                <c:v>4.175299</c:v>
              </c:pt>
              <c:pt idx="2">
                <c:v>4.452586</c:v>
              </c:pt>
              <c:pt idx="3">
                <c:v>4.450820</c:v>
              </c:pt>
              <c:pt idx="4">
                <c:v>4.600639</c:v>
              </c:pt>
              <c:pt idx="5">
                <c:v>4.523810</c:v>
              </c:pt>
            </c:numLit>
          </c:val>
        </c:ser>
        <c:ser>
          <c:idx val="4"/>
          <c:order val="4"/>
          <c:tx>
            <c:v>Tärnan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4.313131</c:v>
              </c:pt>
              <c:pt idx="1">
                <c:v>4.000000</c:v>
              </c:pt>
              <c:pt idx="2">
                <c:v>4.233645</c:v>
              </c:pt>
              <c:pt idx="3">
                <c:v>4.285714</c:v>
              </c:pt>
              <c:pt idx="4">
                <c:v>4.226667</c:v>
              </c:pt>
              <c:pt idx="5">
                <c:v>4.166667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0.933333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0.066667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0.866667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0.133333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0.666667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0.133333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0.733333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0.133333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0.133333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0.800000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0.066667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0.133333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0.466667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0.133333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0.733333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0.066667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0.800000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0.066667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0.133333</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0.666667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0.066667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0.133333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0.066667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0.066667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0.066667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0.133333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0.133333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0.133333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känner den personal som möter dem på förskolan</c:v>
              </c:pt>
              <c:pt idx="2">
                <c:v>Jag känner mig trygg med att mitt barn blir väl omhändertaget på förskolan</c:v>
              </c:pt>
              <c:pt idx="3">
                <c:v>Mitt barns förskola uppmuntrar till lek, utveckling och lärande</c:v>
              </c:pt>
              <c:pt idx="4">
                <c:v>Personalen bemöter mitt barn på ett sätt som passar barnet</c:v>
              </c:pt>
            </c:strLit>
          </c:cat>
          <c:val>
            <c:numLit>
              <c:formatCode>General</c:formatCode>
              <c:ptCount val="5"/>
              <c:pt idx="0">
                <c:v>0.800000</c:v>
              </c:pt>
              <c:pt idx="1">
                <c:v>0.600000</c:v>
              </c:pt>
              <c:pt idx="2">
                <c:v>0.400000</c:v>
              </c:pt>
              <c:pt idx="3">
                <c:v>0.400000</c:v>
              </c:pt>
              <c:pt idx="4">
                <c:v>0.400000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0.866667</c:v>
              </c:pt>
              <c:pt idx="2">
                <c:v>0.733333</c:v>
              </c:pt>
              <c:pt idx="3">
                <c:v>0.800000</c:v>
              </c:pt>
              <c:pt idx="4">
                <c:v>0.800000</c:v>
              </c:pt>
              <c:pt idx="5">
                <c:v>0.733333</c:v>
              </c:pt>
              <c:pt idx="6">
                <c:v>0.866667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0.900000</c:v>
              </c:pt>
              <c:pt idx="2">
                <c:v>0.700000</c:v>
              </c:pt>
              <c:pt idx="3">
                <c:v>0.800000</c:v>
              </c:pt>
              <c:pt idx="4">
                <c:v>0.800000</c:v>
              </c:pt>
              <c:pt idx="5">
                <c:v>0.700000</c:v>
              </c:pt>
              <c:pt idx="6">
                <c:v>0.800000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0.800000</c:v>
              </c:pt>
              <c:pt idx="1">
                <c:v>0.933333</c:v>
              </c:pt>
              <c:pt idx="2">
                <c:v>0.800000</c:v>
              </c:pt>
              <c:pt idx="3">
                <c:v>0.666667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0.800000</c:v>
              </c:pt>
              <c:pt idx="1">
                <c:v>0.900000</c:v>
              </c:pt>
              <c:pt idx="2">
                <c:v>0.700000</c:v>
              </c:pt>
              <c:pt idx="3">
                <c:v>0.600000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0.866667</c:v>
              </c:pt>
              <c:pt idx="1">
                <c:v>0.866667</c:v>
              </c:pt>
              <c:pt idx="2">
                <c:v>0.866667</c:v>
              </c:pt>
              <c:pt idx="3">
                <c:v>0.866667</c:v>
              </c:pt>
              <c:pt idx="4">
                <c:v>0.733333</c:v>
              </c:pt>
              <c:pt idx="5">
                <c:v>0.866667</c:v>
              </c:pt>
              <c:pt idx="6">
                <c:v>0.666667</c:v>
              </c:pt>
              <c:pt idx="7">
                <c:v>0.466667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0.800000</c:v>
              </c:pt>
              <c:pt idx="1">
                <c:v>0.800000</c:v>
              </c:pt>
              <c:pt idx="2">
                <c:v>0.800000</c:v>
              </c:pt>
              <c:pt idx="3">
                <c:v>0.900000</c:v>
              </c:pt>
              <c:pt idx="4">
                <c:v>0.700000</c:v>
              </c:pt>
              <c:pt idx="5">
                <c:v>0.800000</c:v>
              </c:pt>
              <c:pt idx="6">
                <c:v>0.700000</c:v>
              </c:pt>
              <c:pt idx="7">
                <c:v>0.500000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0.866667</c:v>
              </c:pt>
              <c:pt idx="1">
                <c:v>0.866667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0.800000</c:v>
              </c:pt>
              <c:pt idx="1">
                <c:v>0.800000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0.800000</c:v>
              </c:pt>
              <c:pt idx="1">
                <c:v>0.866667</c:v>
              </c:pt>
              <c:pt idx="2">
                <c:v>0.800000</c:v>
              </c:pt>
              <c:pt idx="3">
                <c:v>0.866667</c:v>
              </c:pt>
              <c:pt idx="4">
                <c:v>0.866667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0.900000</c:v>
              </c:pt>
              <c:pt idx="1">
                <c:v>0.900000</c:v>
              </c:pt>
              <c:pt idx="2">
                <c:v>0.900000</c:v>
              </c:pt>
              <c:pt idx="3">
                <c:v>0.900000</c:v>
              </c:pt>
              <c:pt idx="4">
                <c:v>0.900000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0.733333</c:v>
              </c:pt>
              <c:pt idx="1">
                <c:v>0.800000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0.800000</c:v>
              </c:pt>
              <c:pt idx="1">
                <c:v>0.800000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Tärnan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2fb84016e48643a7">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68a9035334b494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97a0338c78cf474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Tärnan</a:t>
            </a:r>
            <a:r>
              <a:rPr lang="sv-SE" sz="900" dirty="0"/>
              <a:t> och bygger på svar från </a:t>
            </a:r>
            <a:r>
              <a:rPr lang="sv-SE" sz="900" dirty="0"/>
              <a:t>15</a:t>
            </a:r>
            <a:r>
              <a:rPr lang="sv-SE" sz="900" dirty="0"/>
              <a:t> vårdnadshavare av </a:t>
            </a:r>
            <a:r>
              <a:rPr lang="sv-SE" sz="900" dirty="0"/>
              <a:t>21</a:t>
            </a:r>
            <a:r>
              <a:rPr lang="sv-SE" sz="900" dirty="0"/>
              <a:t> vilket ger en svarsfrekvens om </a:t>
            </a:r>
            <a:r>
              <a:rPr lang="sv-SE" sz="900" dirty="0"/>
              <a:t>71%</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8d8675585adf4d78"/>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c13b45e467404352"/>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696a085a4629411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bce200f1fa249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e7c3c286976472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b076bebc6524b9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93%</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87%</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den stimulans som mitt barn behöver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d8351661cfd54f2a"/>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9756f966130248cc"/>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12ac46bd4c9c4e7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cee05e3888a450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kan rekommendera mitt barns förskola till andra vårdnadshavare.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f8563db7396043a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3ff90dbda4b149b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db0004ff4526491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90397361e44c9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70fb42be1bf64f7e"/>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38229e3d63f4462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417e4af7739d471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3959b9ed7e34ff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4b13669d4ccf4078"/>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e107b31bd5ce43a3"/>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a9b4dbe9572c44cd"/>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eeaf38e9fcff4b43"/>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b74c10d7ef72483d"/>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3c6d5b4486c149df"/>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24bca8b8e19945e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f9131caae0447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eae2b2031e0462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Tärnan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Torslanda Hästeviks Väg 10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Tärnan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5.00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006183506454c3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Tärnan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Torslanda Hästeviks Väg 10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Tärnan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5483abf02a324941"/>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ea2e92f873fa49fc"/>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300000634de04c3c"/>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e12c1111bc104c3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2f339accde047b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cb0127c6e1c4f1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Tärnan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Torslanda Hästeviks Väg 10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Tärnan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b0affdb1b2fa4f7e"/>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33258e4ae3754798"/>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a47d6605b3c8450c"/>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ef246b015f634251"/>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fc9ed9dbcfa84af2"/>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425b3d8445174ccf"/>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411880e68e3d47c9"/>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3b53f22a324e4f2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6f2ae2b733c40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1951407391e434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Tärnan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Torslanda Hästeviks Väg 10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Tärnan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5.00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5.00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2644ff03c83439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Tärnan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Torslanda Hästeviks Väg 10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Tärnan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8a7a1a2911764bbb"/>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c7731866dc894be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a5735e358f34ad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b2ee7e65d42480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Tärnan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Torslanda Hästeviks Väg 10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Tärnan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162e46a5ec1c4485"/>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17a5f4a93fd44c48"/>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36241a9d59ec4dde"/>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977b1c28a1064392"/>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a2cc52a1a5fa4b8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fd3c7f2cd74425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d709ae3353d4a2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Tärnan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Torslanda Hästeviks Väg 10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Tärnan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5.00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27563913510142e5"/>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b8e44c28186f4b9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a10e8d25654411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ea4d24a415146c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Tärnan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Torslanda Hästeviks Väg 10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Tärnan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4.93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0c86f24ea2714b8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f20dba97f2349d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c6534673daf6456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e22bf1890b342d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a36efa0a2cf4ae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19026a52fc1489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01cb40e545f4a9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5f68a47ed2949b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12e59b530af4a1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4b7100338ac432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5aef341182e435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1d2c5d5f67d4f1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530445a1359421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c70b82c9363426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967d745844d4cb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a91ef3ba7e24f2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Tärnan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Tärnan</a:t>
            </a:r>
            <a:r>
              <a:rPr lang="sv-SE" sz="1000" dirty="0">
                <a:latin typeface="Consolas" panose="020B0609020204030204" pitchFamily="49" charset="0"/>
              </a:rPr>
              <a:t> | Svarsfrekvens </a:t>
            </a:r>
            <a:r>
              <a:rPr lang="sv-SE" sz="1000" dirty="0">
                <a:latin typeface="Consolas" panose="020B0609020204030204" pitchFamily="49" charset="0"/>
              </a:rPr>
              <a:t>71%</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c0484f8d6c94c2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DF67D5-A2F7-4A59-A4AB-F14AFDBD78F3}"/>
</file>

<file path=customXml/itemProps2.xml><?xml version="1.0" encoding="utf-8"?>
<ds:datastoreItem xmlns:ds="http://schemas.openxmlformats.org/officeDocument/2006/customXml" ds:itemID="{4B13C454-9210-4A94-A643-089062670197}"/>
</file>

<file path=customXml/itemProps3.xml><?xml version="1.0" encoding="utf-8"?>
<ds:datastoreItem xmlns:ds="http://schemas.openxmlformats.org/officeDocument/2006/customXml" ds:itemID="{A9635F4A-0E3B-4D56-BFAA-87D37D936585}"/>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2024-03-25T14:51:46Z</dcterms:created>
  <dcterms:modified xsi:type="dcterms:W3CDTF">2024-03-25T14:51:46Z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